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5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iAEfVi3B2XKicJcwy7wBMZrI7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0"/>
  </p:normalViewPr>
  <p:slideViewPr>
    <p:cSldViewPr snapToGrid="0" snapToObjects="1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"/>
          <p:cNvSpPr txBox="1"/>
          <p:nvPr/>
        </p:nvSpPr>
        <p:spPr>
          <a:xfrm>
            <a:off x="637674" y="4391526"/>
            <a:ext cx="456737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uno smartphone da sogno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/>
          <p:nvPr/>
        </p:nvSpPr>
        <p:spPr>
          <a:xfrm>
            <a:off x="1082842" y="806116"/>
            <a:ext cx="36816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Introdu</a:t>
            </a:r>
            <a:r>
              <a:rPr lang="it-IT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zione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1152939" y="2114884"/>
            <a:ext cx="88395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Discussione sulle nuove tecnologie e sulla loro presenza nella vita dei bambini e dei loro genitori.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Esempi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domande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sono le nuove tecnologie?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Perché le persone usano le nuove tecnologie?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usano le nuove tecnologie gli adulti?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Come i bambini usano i dispositivi mobili?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 cos'è uno smartphone?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app usano i bambini e gli adulti?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Quali regole di utilizzo delle nuove tecnologie valgono nella vostra famiglia?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/>
          <p:nvPr/>
        </p:nvSpPr>
        <p:spPr>
          <a:xfrm>
            <a:off x="1275348" y="806116"/>
            <a:ext cx="368166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 necessari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"/>
          <p:cNvSpPr txBox="1"/>
          <p:nvPr/>
        </p:nvSpPr>
        <p:spPr>
          <a:xfrm>
            <a:off x="1167064" y="2622884"/>
            <a:ext cx="7252317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 set di icone in bianco e nero che simboleggiano le applicazioni (esempi in allegato)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endParaRPr lang="it-IT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serie di fogli A4 (a tinta unita ma di colori diversi) che permettono ai bambini di creare il proprio smartphone.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endParaRPr lang="it-IT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Etichette grandi con i simboli: comunicazione, sicurezza, informazione, intrattenimento (esempi allegati)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endParaRPr lang="it-IT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Matite colorate, pennarelli, colla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/>
        </p:nvSpPr>
        <p:spPr>
          <a:xfrm>
            <a:off x="1275348" y="806116"/>
            <a:ext cx="869864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uno smartphone da sogno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/>
          <p:nvPr/>
        </p:nvSpPr>
        <p:spPr>
          <a:xfrm>
            <a:off x="1167064" y="2622884"/>
            <a:ext cx="6821905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partecipanti al laboratorio prendono un foglio A4 e lo piegano a metà per formare un libretto A5. La carta simboleggia uno smartphone in cui i bambini scaricheranno e incolleranno le applicazioni.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questa fase, a seconda dell'età e dell'esperienza dei bambini, l'insegnante può parlare loro della sicurezza dell'uso delle password per accedere ai dispositivi mobili.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 è anche l'occasione per scoprire se i bambini hanno già scaricato le applicazioni da soli.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 txBox="1"/>
          <p:nvPr/>
        </p:nvSpPr>
        <p:spPr>
          <a:xfrm>
            <a:off x="1167064" y="1689715"/>
            <a:ext cx="14927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6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 txBox="1"/>
          <p:nvPr/>
        </p:nvSpPr>
        <p:spPr>
          <a:xfrm>
            <a:off x="1275348" y="806116"/>
            <a:ext cx="889559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uno smartphone da sogno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 txBox="1"/>
          <p:nvPr/>
        </p:nvSpPr>
        <p:spPr>
          <a:xfrm>
            <a:off x="1167064" y="2622884"/>
            <a:ext cx="682190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bambini possono scegliere fino a 10 applicazioni (o meno, a seconda dell'età e dell'esperienza digitale) da inserire nel dispositivo che hanno progettato.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Questo esercizio favorirà la creatività nel dare un significato ai simboli e migliorerà le capacità di argomentazione legate al processo di selezione e di scelta.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Nel corso di questa attività si può affrontare il tema delle limitazioni hardware e del benessere digitale.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 txBox="1"/>
          <p:nvPr/>
        </p:nvSpPr>
        <p:spPr>
          <a:xfrm>
            <a:off x="1167064" y="1689715"/>
            <a:ext cx="14927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6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 txBox="1"/>
          <p:nvPr/>
        </p:nvSpPr>
        <p:spPr>
          <a:xfrm>
            <a:off x="1275348" y="806116"/>
            <a:ext cx="89800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uno smartphone da sogno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7"/>
          <p:cNvSpPr txBox="1"/>
          <p:nvPr/>
        </p:nvSpPr>
        <p:spPr>
          <a:xfrm>
            <a:off x="1167064" y="2622884"/>
            <a:ext cx="9633208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Ogni icona rappresenta un'applicazione specifica e la sua funzione. I bambini devono prendere decisioni pensando a cosa serve l'applicazione, perché ne hanno bisogno, per cosa la useranno.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fase preparatoria può consistere nel mostrare alcuni esempi di icone che simboleggiano applicazioni e iniziare a generare idee attraverso un brainstorming o un discorso libero sull'uso che si può fare di un'applicazione e sui destinatari.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 sottolineato che un'icona può rappresentare diverse idee per il contenuto dell'applicazione. Tutte le idee sono appropriate nella misura in cui riguardano le possibilità offerte dalle tecnologie mobili e da Internet</a:t>
            </a:r>
            <a:r>
              <a:rPr lang="pl-PL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br>
              <a:rPr lang="pl-PL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it-IT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È importante che i bambini sappiano che devono essere guidati dalle proprie scelte e decisioni. Non devono duplicare le decisioni degli altri partecipanti. È l'idea originale di ogni partecipante per una serie di applicazioni e ognuno prende le proprie decisioni e scelte.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/>
          <p:nvPr/>
        </p:nvSpPr>
        <p:spPr>
          <a:xfrm>
            <a:off x="1167064" y="1689715"/>
            <a:ext cx="149274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0" b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6000" b="1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/>
        </p:nvSpPr>
        <p:spPr>
          <a:xfrm>
            <a:off x="1275347" y="806116"/>
            <a:ext cx="9008135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uno smartphone da sogno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1167064" y="2622884"/>
            <a:ext cx="682190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 le icone proposte ci sono diverse caselle vuote in cui i bambini possono disegnare i propri simboli se ritengono che l'insieme dei simboli proposti non soddisfi le loro esigenze.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9"/>
          <p:cNvSpPr txBox="1"/>
          <p:nvPr/>
        </p:nvSpPr>
        <p:spPr>
          <a:xfrm>
            <a:off x="1275347" y="806116"/>
            <a:ext cx="935982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Progettare uno smartphone da sogno</a:t>
            </a:r>
          </a:p>
        </p:txBody>
      </p:sp>
      <p:sp>
        <p:nvSpPr>
          <p:cNvPr id="87" name="Google Shape;87;p9"/>
          <p:cNvSpPr txBox="1"/>
          <p:nvPr/>
        </p:nvSpPr>
        <p:spPr>
          <a:xfrm>
            <a:off x="1167064" y="2622884"/>
            <a:ext cx="7639311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 aver completato il compito, i bambini possono:</a:t>
            </a:r>
            <a:endParaRPr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decorare lo smartphone (ad esempio disegnando lo sfondo dello schermo e colorando le icone delle applicazioni).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proteggere l'accesso specificando il metodo di blocco (ad esempio un codice segreto, un sistema di simboli, un disegno).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FFD966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personalizzare lo smartphone firmandolo con il proprio nome, ecc.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/>
          <p:nvPr/>
        </p:nvSpPr>
        <p:spPr>
          <a:xfrm>
            <a:off x="1275348" y="806116"/>
            <a:ext cx="763642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Gruppi target e obiettivi</a:t>
            </a:r>
            <a:endParaRPr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"/>
          <p:cNvSpPr txBox="1"/>
          <p:nvPr/>
        </p:nvSpPr>
        <p:spPr>
          <a:xfrm>
            <a:off x="1167064" y="2622884"/>
            <a:ext cx="10616619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Gruppi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target: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Insegnanti di educazione della prima infanzia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ourier New"/>
              <a:buChar char="o"/>
            </a:pP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Genitori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15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Durata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workshop:</a:t>
            </a: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 – 60 </a:t>
            </a:r>
            <a:r>
              <a:rPr lang="en-US" sz="20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minuti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Obiettivi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workshop:</a:t>
            </a:r>
            <a:endParaRPr lang="en-US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ampliare e organizzare le conoscenze sulle nuove tecnologie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000"/>
              <a:buFont typeface="Courier New"/>
              <a:buChar char="o"/>
            </a:pPr>
            <a:r>
              <a:rPr lang="it-IT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selezionare forme valide di nuove tecnologie, sostenendo la riflessione e la capacità di giustificare la scelta fatta</a:t>
            </a:r>
            <a:endParaRPr lang="en-US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618</Words>
  <Application>Microsoft Office PowerPoint</Application>
  <PresentationFormat>Widescreen</PresentationFormat>
  <Paragraphs>53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 Šarpanov</dc:creator>
  <cp:lastModifiedBy>egina</cp:lastModifiedBy>
  <cp:revision>3</cp:revision>
  <dcterms:created xsi:type="dcterms:W3CDTF">2022-05-03T20:15:44Z</dcterms:created>
  <dcterms:modified xsi:type="dcterms:W3CDTF">2023-08-23T08:25:58Z</dcterms:modified>
</cp:coreProperties>
</file>